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674" autoAdjust="0"/>
  </p:normalViewPr>
  <p:slideViewPr>
    <p:cSldViewPr>
      <p:cViewPr varScale="1">
        <p:scale>
          <a:sx n="62" d="100"/>
          <a:sy n="62" d="100"/>
        </p:scale>
        <p:origin x="140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0FCA4-7746-4207-A5FB-9AEF16FF7276}" type="datetimeFigureOut">
              <a:rPr lang="en-IN" smtClean="0"/>
              <a:pPr/>
              <a:t>29-01-2022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5D871-1F4C-4E98-B17A-AB959A7D9EB4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589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1/29/2022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1/29/2022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1/29/2022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3604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1/29/2022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1/29/2022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1/29/2022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1/29/2022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1/29/2022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1/29/2022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1/29/2022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1/29/2022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7B2B1-BBD5-4F74-8CBD-076D39BC2702}" type="datetimeFigureOut">
              <a:rPr lang="en-US" smtClean="0"/>
              <a:pPr/>
              <a:t>1/29/2022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0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python.org/download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TO PYTHON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CLASS </a:t>
            </a:r>
            <a:r>
              <a:rPr lang="en-IN" dirty="0"/>
              <a:t>VI</a:t>
            </a:r>
            <a:endParaRPr lang="en-US" dirty="0"/>
          </a:p>
          <a:p>
            <a:r>
              <a:rPr lang="en-US" dirty="0"/>
              <a:t>CH-</a:t>
            </a:r>
            <a:r>
              <a:rPr lang="en-IN"/>
              <a:t>8</a:t>
            </a:r>
          </a:p>
          <a:p>
            <a:r>
              <a:rPr lang="en-IN"/>
              <a:t> </a:t>
            </a:r>
            <a:r>
              <a:rPr lang="en-IN" dirty="0"/>
              <a:t>PERIOD -1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C2526-BB1E-45A9-9D1A-09C89956F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OUTCOME OF THE CLASS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BBE35-B1CC-46BB-8931-7AA863769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Introducing python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to install python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Components of python window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Modes of python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800" dirty="0"/>
          </a:p>
          <a:p>
            <a:endParaRPr lang="en-IN" sz="1800" dirty="0"/>
          </a:p>
        </p:txBody>
      </p:sp>
    </p:spTree>
    <p:extLst>
      <p:ext uri="{BB962C8B-B14F-4D97-AF65-F5344CB8AC3E}">
        <p14:creationId xmlns:p14="http://schemas.microsoft.com/office/powerpoint/2010/main" val="4291992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1CC0E-D8F3-4054-85BE-05B74126C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FBE24-7499-4620-BD7A-F2CAEDC96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0" i="0" dirty="0">
                <a:solidFill>
                  <a:srgbClr val="222222"/>
                </a:solidFill>
                <a:effectLst/>
              </a:rPr>
              <a:t>Python is a simple Programming language that is used to write codes for the computer programs.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</a:rPr>
              <a:t> </a:t>
            </a:r>
          </a:p>
          <a:p>
            <a:pPr algn="l"/>
            <a:r>
              <a:rPr lang="en-US" b="0" i="0" dirty="0">
                <a:solidFill>
                  <a:srgbClr val="222222"/>
                </a:solidFill>
                <a:effectLst/>
              </a:rPr>
              <a:t>Python was created by Guido Van Rossum when he was working at Centrum </a:t>
            </a:r>
            <a:r>
              <a:rPr lang="en-US" b="0" i="0" dirty="0" err="1">
                <a:solidFill>
                  <a:srgbClr val="222222"/>
                </a:solidFill>
                <a:effectLst/>
              </a:rPr>
              <a:t>Wiskunde</a:t>
            </a:r>
            <a:r>
              <a:rPr lang="en-US" b="0" i="0" dirty="0">
                <a:solidFill>
                  <a:srgbClr val="222222"/>
                </a:solidFill>
                <a:effectLst/>
              </a:rPr>
              <a:t> &amp; Informatica (CWI), which is a National Research Institute for Mathematics and Computer Science in Netherlands.</a:t>
            </a:r>
          </a:p>
          <a:p>
            <a:pPr algn="l"/>
            <a:endParaRPr lang="en-US" b="0" i="0" dirty="0">
              <a:solidFill>
                <a:srgbClr val="222222"/>
              </a:solidFill>
              <a:effectLst/>
            </a:endParaRPr>
          </a:p>
          <a:p>
            <a:r>
              <a:rPr lang="en-US" b="0" i="0" dirty="0">
                <a:solidFill>
                  <a:srgbClr val="222222"/>
                </a:solidFill>
                <a:effectLst/>
              </a:rPr>
              <a:t>The language was released in 1991. </a:t>
            </a:r>
          </a:p>
          <a:p>
            <a:endParaRPr lang="en-US" dirty="0">
              <a:solidFill>
                <a:srgbClr val="222222"/>
              </a:solidFill>
            </a:endParaRPr>
          </a:p>
          <a:p>
            <a:r>
              <a:rPr lang="en-US" b="0" i="0" dirty="0">
                <a:solidFill>
                  <a:srgbClr val="222222"/>
                </a:solidFill>
                <a:effectLst/>
              </a:rPr>
              <a:t>Python is a high-level programming language.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80614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72DFB-5E9F-4F27-AF9C-35110ED0A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FEATURES THAT MAKES PYTHON POPULAR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17062-7935-42D7-80AF-6579AA308E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70000" lnSpcReduction="20000"/>
          </a:bodyPr>
          <a:lstStyle/>
          <a:p>
            <a:pPr marL="0" indent="0" algn="l">
              <a:buNone/>
            </a:pPr>
            <a:r>
              <a:rPr lang="en-US" sz="3200" b="0" i="0" dirty="0">
                <a:solidFill>
                  <a:srgbClr val="222222"/>
                </a:solidFill>
                <a:effectLst/>
              </a:rPr>
              <a:t>Some of the features that make Python so popular are as follows: </a:t>
            </a:r>
          </a:p>
          <a:p>
            <a:pPr marL="0" indent="0" algn="l">
              <a:buNone/>
            </a:pPr>
            <a:r>
              <a:rPr lang="en-US" sz="3200" b="0" i="0" dirty="0">
                <a:solidFill>
                  <a:srgbClr val="222222"/>
                </a:solidFill>
                <a:effectLst/>
              </a:rPr>
              <a:t>It is an easy to learn general-purpose programming language.</a:t>
            </a:r>
          </a:p>
          <a:p>
            <a:pPr marL="0" indent="0" algn="l">
              <a:buNone/>
            </a:pPr>
            <a:endParaRPr lang="en-US" sz="3200" b="0" i="0" dirty="0">
              <a:solidFill>
                <a:srgbClr val="222222"/>
              </a:solidFill>
              <a:effectLst/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en-US" sz="3200" b="0" i="0" dirty="0">
                <a:solidFill>
                  <a:srgbClr val="222222"/>
                </a:solidFill>
                <a:effectLst/>
              </a:rPr>
              <a:t>It is a platform independent programming language, which means it can be used on any machine operating system.</a:t>
            </a:r>
          </a:p>
          <a:p>
            <a:pPr algn="l">
              <a:buFont typeface="Wingdings" panose="05000000000000000000" pitchFamily="2" charset="2"/>
              <a:buChar char="Ø"/>
            </a:pPr>
            <a:endParaRPr lang="en-US" sz="3200" b="0" i="0" dirty="0">
              <a:solidFill>
                <a:srgbClr val="222222"/>
              </a:solidFill>
              <a:effectLst/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en-US" sz="3200" b="0" i="0" dirty="0">
                <a:solidFill>
                  <a:srgbClr val="222222"/>
                </a:solidFill>
                <a:effectLst/>
              </a:rPr>
              <a:t>It has a simple syntax.</a:t>
            </a:r>
          </a:p>
          <a:p>
            <a:pPr algn="l">
              <a:buFont typeface="Wingdings" panose="05000000000000000000" pitchFamily="2" charset="2"/>
              <a:buChar char="Ø"/>
            </a:pPr>
            <a:endParaRPr lang="en-US" sz="3200" b="0" i="0" dirty="0">
              <a:solidFill>
                <a:srgbClr val="222222"/>
              </a:solidFill>
              <a:effectLst/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en-US" sz="3200" b="0" i="0" dirty="0">
                <a:solidFill>
                  <a:srgbClr val="222222"/>
                </a:solidFill>
                <a:effectLst/>
              </a:rPr>
              <a:t> Python is a case-sensitive language.</a:t>
            </a:r>
          </a:p>
          <a:p>
            <a:pPr algn="l">
              <a:buFont typeface="Wingdings" panose="05000000000000000000" pitchFamily="2" charset="2"/>
              <a:buChar char="Ø"/>
            </a:pPr>
            <a:endParaRPr lang="en-US" sz="3200" b="0" i="0" dirty="0">
              <a:solidFill>
                <a:srgbClr val="222222"/>
              </a:solidFill>
              <a:effectLst/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en-US" sz="3200" b="0" i="0" dirty="0">
                <a:solidFill>
                  <a:srgbClr val="222222"/>
                </a:solidFill>
                <a:effectLst/>
              </a:rPr>
              <a:t>It is an interpreted language.</a:t>
            </a:r>
          </a:p>
          <a:p>
            <a:pPr algn="l">
              <a:buFont typeface="Wingdings" panose="05000000000000000000" pitchFamily="2" charset="2"/>
              <a:buChar char="Ø"/>
            </a:pPr>
            <a:endParaRPr lang="en-US" sz="3200" b="0" i="0" dirty="0">
              <a:solidFill>
                <a:srgbClr val="222222"/>
              </a:solidFill>
              <a:effectLst/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en-US" sz="3200" b="0" i="0" dirty="0">
                <a:solidFill>
                  <a:srgbClr val="222222"/>
                </a:solidFill>
                <a:effectLst/>
              </a:rPr>
              <a:t>It is free to use and even free for commercial products.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23130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F9ECF-842C-4823-9F80-589743ED8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APPLICATION OF 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ED674-85E4-449D-A094-7AC4EF25A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Python is a popular and easy to learn language. It can be used to: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Bulld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a website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Develop games</a:t>
            </a:r>
          </a:p>
          <a:p>
            <a:pPr algn="l">
              <a:buFont typeface="Wingdings" panose="05000000000000000000" pitchFamily="2" charset="2"/>
              <a:buChar char="Ø"/>
            </a:pPr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Program robots</a:t>
            </a:r>
          </a:p>
          <a:p>
            <a:pPr algn="l">
              <a:buFont typeface="Wingdings" panose="05000000000000000000" pitchFamily="2" charset="2"/>
              <a:buChar char="Ø"/>
            </a:pPr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Perform scientific computations</a:t>
            </a:r>
          </a:p>
          <a:p>
            <a:pPr marL="0" indent="0" algn="l">
              <a:buNone/>
            </a:pPr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Develop artificial intelligence applications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41176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286CA-FBDF-415A-A277-407D237BD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Version and installation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1E2A2-CF71-47C8-9E82-9B1978C4C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66018"/>
            <a:ext cx="8229600" cy="4525963"/>
          </a:xfrm>
        </p:spPr>
        <p:txBody>
          <a:bodyPr/>
          <a:lstStyle/>
          <a:p>
            <a:r>
              <a:rPr lang="en-US" dirty="0"/>
              <a:t>You can download Python distributes from:</a:t>
            </a:r>
          </a:p>
          <a:p>
            <a:r>
              <a:rPr lang="en-US" dirty="0">
                <a:solidFill>
                  <a:srgbClr val="1155CC"/>
                </a:solidFill>
                <a:effectLst/>
                <a:hlinkClick r:id="rId2"/>
              </a:rPr>
              <a:t>www.python.org/download</a:t>
            </a:r>
            <a:r>
              <a:rPr lang="en-US" dirty="0"/>
              <a:t>. For this chapter, we have used Python 3.7.4.python</a:t>
            </a:r>
          </a:p>
          <a:p>
            <a:r>
              <a:rPr lang="en-US" dirty="0"/>
              <a:t>After down load double click on it to </a:t>
            </a:r>
            <a:r>
              <a:rPr lang="en-US" dirty="0" err="1"/>
              <a:t>istall</a:t>
            </a:r>
            <a:r>
              <a:rPr lang="en-US" dirty="0"/>
              <a:t> in your computer.</a:t>
            </a:r>
          </a:p>
          <a:p>
            <a:pPr marL="0" indent="0">
              <a:buNone/>
            </a:pPr>
            <a:r>
              <a:rPr lang="en-IN" b="1" i="1" u="sng" dirty="0">
                <a:solidFill>
                  <a:srgbClr val="FF0000"/>
                </a:solidFill>
                <a:effectLst/>
                <a:latin typeface="+mj-lt"/>
              </a:rPr>
              <a:t>COMPONENTS OF PYTHON WINDOW</a:t>
            </a:r>
            <a:br>
              <a:rPr lang="en-US" u="sng" dirty="0"/>
            </a:br>
            <a:endParaRPr lang="en-US" u="sng" dirty="0"/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B39353-FBEC-48B9-81DA-C724C5D71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48" y="2708920"/>
            <a:ext cx="8324016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340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2461A-4FE0-4041-A649-F404F0C89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MODES OF 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D8BB5-9156-4DAF-ACF1-FAA37CF4FF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You can work with python in two mode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 Script Mode</a:t>
            </a:r>
          </a:p>
          <a:p>
            <a:endParaRPr lang="en-US" dirty="0"/>
          </a:p>
          <a:p>
            <a:r>
              <a:rPr lang="en-US" dirty="0"/>
              <a:t>Python Programming in Interactive Mode</a:t>
            </a:r>
          </a:p>
          <a:p>
            <a:endParaRPr lang="en-US" dirty="0"/>
          </a:p>
          <a:p>
            <a:r>
              <a:rPr lang="en-US" dirty="0"/>
              <a:t>in the Interactive mode of Python, the instructions are executed, line by line, giving the</a:t>
            </a:r>
          </a:p>
          <a:p>
            <a:r>
              <a:rPr lang="en-US" dirty="0"/>
              <a:t>output.</a:t>
            </a:r>
          </a:p>
          <a:p>
            <a:endParaRPr lang="en-US" dirty="0"/>
          </a:p>
          <a:p>
            <a:r>
              <a:rPr lang="en-US" dirty="0"/>
              <a:t>In this mode, the commands are typed next to the Python Command prompt (&gt;&gt;&gt;). For example, if you type 3+6 next to the Python Prompt, it will give you the result as 9.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To work in the Interactive mode, follow the process given:</a:t>
            </a:r>
          </a:p>
          <a:p>
            <a:br>
              <a:rPr lang="en-US" dirty="0"/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85115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787575" y="5236126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2141</TotalTime>
  <Words>351</Words>
  <Application>Microsoft Office PowerPoint</Application>
  <PresentationFormat>On-screen Show (4:3)</PresentationFormat>
  <Paragraphs>62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INTRODUCTION TO PYTHON</vt:lpstr>
      <vt:lpstr>OUTCOME OF THE CLASS</vt:lpstr>
      <vt:lpstr>INTRODUCTION</vt:lpstr>
      <vt:lpstr>FEATURES THAT MAKES PYTHON POPULAR</vt:lpstr>
      <vt:lpstr>APPLICATION OF PYTHON</vt:lpstr>
      <vt:lpstr>Version and installation </vt:lpstr>
      <vt:lpstr>MODES OF PYTHON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SYSTEM</dc:title>
  <dc:creator>ashish</dc:creator>
  <cp:lastModifiedBy>Ashish Ray</cp:lastModifiedBy>
  <cp:revision>96</cp:revision>
  <dcterms:created xsi:type="dcterms:W3CDTF">2020-06-18T15:31:17Z</dcterms:created>
  <dcterms:modified xsi:type="dcterms:W3CDTF">2022-01-29T15:42:56Z</dcterms:modified>
</cp:coreProperties>
</file>